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uis-André VALLET" initials="LV" lastIdx="0" clrIdx="0">
    <p:extLst>
      <p:ext uri="{19B8F6BF-5375-455C-9EA6-DF929625EA0E}">
        <p15:presenceInfo xmlns:p15="http://schemas.microsoft.com/office/powerpoint/2012/main" userId="16a48fc08dbfdf9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21B082-F572-44E9-A429-34AB12FE9E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28F41F1-DD67-4BAB-AC1A-187EE2EAEB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A12788F-1F9D-438A-9740-2577B2A54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29DD-E655-4017-8A8C-10BB1D329526}" type="datetimeFigureOut">
              <a:rPr lang="fr-FR" smtClean="0"/>
              <a:t>18/03/2024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62AE92-6E67-4B70-9B71-9EE3D447A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BAC3B5-5F27-4F85-BA6A-781E53189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F20E5-3989-4280-B97E-C58D04107C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088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43077D-823A-466D-83D7-43C5CBB7C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27D6B35-E24E-4610-B8B3-87170F051F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76BAFFE-042A-4F51-9767-0CCE7AED2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29DD-E655-4017-8A8C-10BB1D329526}" type="datetimeFigureOut">
              <a:rPr lang="fr-FR" smtClean="0"/>
              <a:t>18/03/2024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0FF06F7-49D1-457D-9C9F-02CBD896B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1379624-BBFD-40E1-9051-8C233779E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F20E5-3989-4280-B97E-C58D04107C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6181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25AECAC-98EF-4DCD-833F-323066854E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753C205-19E1-466C-9743-515BD3CB63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B279B3-1DFE-4DE4-97A1-3FE3ED583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29DD-E655-4017-8A8C-10BB1D329526}" type="datetimeFigureOut">
              <a:rPr lang="fr-FR" smtClean="0"/>
              <a:t>18/03/2024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47F518-D4BB-4CCE-AA5D-C747F6F4D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363CF4-7720-48E6-992E-E7E820732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F20E5-3989-4280-B97E-C58D04107C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2808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24A20F-98C3-4E8F-889C-99BFA6841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6773D4A-0D9B-41C5-BB7D-047D50A45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EF5B93-5C52-431D-A422-AAA51522F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29DD-E655-4017-8A8C-10BB1D329526}" type="datetimeFigureOut">
              <a:rPr lang="fr-FR" smtClean="0"/>
              <a:t>18/03/2024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B80804-45F8-4BEE-AA9A-0FB0D89CF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20F2FEA-25B7-42DF-BB01-3AAC8E427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F20E5-3989-4280-B97E-C58D04107C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122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6472C1-21FE-4369-B7D9-68051091B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5C5FCB-35AF-4B3F-894A-282634326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EEC7EBA-894D-4776-8594-C32E3E9CC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29DD-E655-4017-8A8C-10BB1D329526}" type="datetimeFigureOut">
              <a:rPr lang="fr-FR" smtClean="0"/>
              <a:t>18/03/2024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681022-B42E-4B8D-89F1-57DD255F8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39EF91-3A8E-4FCD-81F5-47FC28F6C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F20E5-3989-4280-B97E-C58D04107C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5774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703226-F8D7-4F61-BB11-19D19BA3B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9707D24-B8AD-4E06-893E-B65A4F9340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46F64A4-1064-4B7D-9F36-ABC6EC0BD1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D6C114E-7DB2-4B52-AD71-DD2238FC6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29DD-E655-4017-8A8C-10BB1D329526}" type="datetimeFigureOut">
              <a:rPr lang="fr-FR" smtClean="0"/>
              <a:t>18/03/2024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B6036EE-B468-4F9B-B1F1-8B463AFE7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0633F86-20A1-484F-8A5F-5F999054A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F20E5-3989-4280-B97E-C58D04107C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6744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79E280-BCB6-43D7-88FA-00548128C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820B161-D393-4DB6-A349-FCBAFBEB2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8FD09A5-3D84-45C5-B797-731A711655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5A0EBD0-1C86-4BF4-A603-29C5974B56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B97C426-31FC-44E0-B444-9CE005DF9C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9928E8F-0208-405F-B0B2-5946713AA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29DD-E655-4017-8A8C-10BB1D329526}" type="datetimeFigureOut">
              <a:rPr lang="fr-FR" smtClean="0"/>
              <a:t>18/03/2024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700A07E-0DCA-4955-B094-2F3536CCC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F3E675A-23CD-4223-A471-F90DF161D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F20E5-3989-4280-B97E-C58D04107C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1433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1CCA84-00B9-4456-83A9-4A4CDBC19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DAAFE3F-6DB9-4BBF-92E4-91F82F469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29DD-E655-4017-8A8C-10BB1D329526}" type="datetimeFigureOut">
              <a:rPr lang="fr-FR" smtClean="0"/>
              <a:t>18/03/2024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9D23A9A-1A28-4923-97FD-358B14CC3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95CED41-AB63-40EE-9E6F-B010F7DF6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F20E5-3989-4280-B97E-C58D04107C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951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48ECBAB-E860-4332-ADA7-C4E2FBF79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29DD-E655-4017-8A8C-10BB1D329526}" type="datetimeFigureOut">
              <a:rPr lang="fr-FR" smtClean="0"/>
              <a:t>18/03/2024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3066AD1-B376-425E-B9E5-C7AF908B8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9E019EC-F16A-487C-B9E0-10A3CE4C6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F20E5-3989-4280-B97E-C58D04107C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8739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D4FF2B-D1E4-419E-AE0B-797BAE740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BCCE9A-D8CF-4F9D-98C7-7278E2810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37EAA8B-222F-4A37-81C1-BD691E4AE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145EB8-B010-4486-AE4E-4C0501178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29DD-E655-4017-8A8C-10BB1D329526}" type="datetimeFigureOut">
              <a:rPr lang="fr-FR" smtClean="0"/>
              <a:t>18/03/2024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4AEDEE1-5AAA-45D3-A7E0-1FEEF8B65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74141B5-2662-41FE-B226-898DB1BA3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F20E5-3989-4280-B97E-C58D04107C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1912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DB8745-0916-437B-9713-7D1494813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9246A2B-7007-4951-9BD8-166CB15CC7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7CB7BFD-D7C2-4D08-8138-2B0B58D2DC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0CD9055-CDBF-4E55-ADE6-886E9DF5A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29DD-E655-4017-8A8C-10BB1D329526}" type="datetimeFigureOut">
              <a:rPr lang="fr-FR" smtClean="0"/>
              <a:t>18/03/2024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EA0D73D-5EBC-4D0C-91B5-2EBC78306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E31A55F-6749-42A4-B30E-4A64B8B3E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F20E5-3989-4280-B97E-C58D04107C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3424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DE1DAD4-DE69-403F-A9F6-1D37F5C04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C8B6A86-14C7-4DC9-991E-69C1A056A5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C5E4CB-BDCB-48A8-BA7C-9EFF2C1727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229DD-E655-4017-8A8C-10BB1D329526}" type="datetimeFigureOut">
              <a:rPr lang="fr-FR" smtClean="0"/>
              <a:t>18/03/2024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F73DFA-CF86-4E3A-8BC7-D45100FFAE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FA0168-1554-404C-B7AB-9E50B0ADA5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F20E5-3989-4280-B97E-C58D04107C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5102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mass.fr/" TargetMode="External"/><Relationship Id="rId2" Type="http://schemas.openxmlformats.org/officeDocument/2006/relationships/hyperlink" Target="mailto:gemass@cnrs.fr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B3BE8D-B4B0-4053-8807-6C61C4904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727" y="5838995"/>
            <a:ext cx="11056938" cy="1019005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fr-FR" sz="1100" dirty="0">
                <a:solidFill>
                  <a:srgbClr val="09324E"/>
                </a:solidFill>
                <a:effectLst/>
                <a:latin typeface="Avenir Next"/>
                <a:ea typeface="Arial Unicode MS"/>
                <a:cs typeface="Arial Unicode MS"/>
              </a:rPr>
              <a:t> CNRS - site Pouchet - 59-61 rue Pouchet - 75017 Paris - +33 1 40 25 11 05</a:t>
            </a:r>
            <a:br>
              <a:rPr lang="fr-FR" sz="1100" dirty="0">
                <a:solidFill>
                  <a:srgbClr val="594B3A"/>
                </a:solidFill>
                <a:effectLst/>
                <a:latin typeface="Avenir Next"/>
                <a:ea typeface="Arial Unicode MS"/>
                <a:cs typeface="Arial Unicode MS"/>
              </a:rPr>
            </a:br>
            <a:r>
              <a:rPr lang="fr-FR" sz="1100" dirty="0">
                <a:solidFill>
                  <a:srgbClr val="09324E"/>
                </a:solidFill>
                <a:effectLst/>
                <a:latin typeface="Avenir Next"/>
                <a:ea typeface="Arial Unicode MS"/>
                <a:cs typeface="Arial Unicode MS"/>
              </a:rPr>
              <a:t>Sorbonne Université - Maison de la Recherche - 28 rue Serpente - 75006 Paris - +33 1 53 10 58 26</a:t>
            </a:r>
            <a:br>
              <a:rPr lang="fr-FR" sz="1100" dirty="0">
                <a:solidFill>
                  <a:srgbClr val="594B3A"/>
                </a:solidFill>
                <a:effectLst/>
                <a:latin typeface="Avenir Next"/>
                <a:ea typeface="Arial Unicode MS"/>
                <a:cs typeface="Arial Unicode MS"/>
              </a:rPr>
            </a:br>
            <a:r>
              <a:rPr lang="fr-FR" sz="1100" u="sng" dirty="0">
                <a:solidFill>
                  <a:srgbClr val="09324E"/>
                </a:solidFill>
                <a:effectLst/>
                <a:latin typeface="Avenir Next"/>
                <a:ea typeface="Arial Unicode MS"/>
                <a:cs typeface="Arial Unicode MS"/>
                <a:hlinkClick r:id="rId2"/>
              </a:rPr>
              <a:t>contact@gemass.fr</a:t>
            </a:r>
            <a:r>
              <a:rPr lang="fr-FR" sz="1100" dirty="0">
                <a:solidFill>
                  <a:srgbClr val="09324E"/>
                </a:solidFill>
                <a:effectLst/>
                <a:latin typeface="Avenir Next"/>
                <a:ea typeface="Arial Unicode MS"/>
                <a:cs typeface="Arial Unicode MS"/>
              </a:rPr>
              <a:t> - </a:t>
            </a:r>
            <a:r>
              <a:rPr lang="fr-FR" sz="1100" u="sng" dirty="0">
                <a:solidFill>
                  <a:srgbClr val="09324E"/>
                </a:solidFill>
                <a:latin typeface="Avenir Next"/>
                <a:ea typeface="Arial Unicode MS"/>
                <a:cs typeface="Arial Unicode MS"/>
                <a:hlinkClick r:id="rId3"/>
              </a:rPr>
              <a:t>www.gemass.fr</a:t>
            </a:r>
            <a:br>
              <a:rPr lang="fr-FR" sz="1300" dirty="0"/>
            </a:br>
            <a:endParaRPr lang="fr-FR" sz="1300" dirty="0"/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4DC375C6-F88F-4FBD-92CD-6A7E128ED4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3306" y="5838995"/>
            <a:ext cx="600000" cy="590476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0E917E18-5040-4621-B286-6D78141D734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2111" y="5697077"/>
            <a:ext cx="536583" cy="774746"/>
          </a:xfrm>
          <a:prstGeom prst="rect">
            <a:avLst/>
          </a:prstGeom>
        </p:spPr>
      </p:pic>
      <p:sp>
        <p:nvSpPr>
          <p:cNvPr id="37" name="Espace réservé du contenu 36">
            <a:extLst>
              <a:ext uri="{FF2B5EF4-FFF2-40B4-BE49-F238E27FC236}">
                <a16:creationId xmlns:a16="http://schemas.microsoft.com/office/drawing/2014/main" id="{BBD3F307-4EB1-4029-B580-04C0B31418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1727" y="1233182"/>
            <a:ext cx="10792073" cy="4177284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</p:txBody>
      </p:sp>
      <p:pic>
        <p:nvPicPr>
          <p:cNvPr id="41" name="Image 40">
            <a:extLst>
              <a:ext uri="{FF2B5EF4-FFF2-40B4-BE49-F238E27FC236}">
                <a16:creationId xmlns:a16="http://schemas.microsoft.com/office/drawing/2014/main" id="{605BAA89-7285-4F2C-8C34-9A886A3AC84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1727" y="253623"/>
            <a:ext cx="6628571" cy="4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04529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56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Avenir Next</vt:lpstr>
      <vt:lpstr>Calibri</vt:lpstr>
      <vt:lpstr>Calibri Light</vt:lpstr>
      <vt:lpstr>Thème Office</vt:lpstr>
      <vt:lpstr> CNRS - site Pouchet - 59-61 rue Pouchet - 75017 Paris - +33 1 40 25 11 05 Sorbonne Université - Maison de la Recherche - 28 rue Serpente - 75006 Paris - +33 1 53 10 58 26 contact@gemass.fr - www.gemass.fr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Louis-André VALLET</dc:creator>
  <cp:lastModifiedBy>Alexandra FRENOD-DUNAND</cp:lastModifiedBy>
  <cp:revision>8</cp:revision>
  <cp:lastPrinted>2024-03-15T14:40:52Z</cp:lastPrinted>
  <dcterms:created xsi:type="dcterms:W3CDTF">2024-03-15T14:18:34Z</dcterms:created>
  <dcterms:modified xsi:type="dcterms:W3CDTF">2024-03-18T11:12:27Z</dcterms:modified>
</cp:coreProperties>
</file>